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950" r:id="rId2"/>
    <p:sldId id="465" r:id="rId3"/>
    <p:sldId id="466" r:id="rId4"/>
    <p:sldId id="467" r:id="rId5"/>
    <p:sldId id="474" r:id="rId6"/>
    <p:sldId id="518" r:id="rId7"/>
    <p:sldId id="523" r:id="rId8"/>
    <p:sldId id="520" r:id="rId9"/>
    <p:sldId id="524" r:id="rId10"/>
    <p:sldId id="521" r:id="rId11"/>
    <p:sldId id="522" r:id="rId12"/>
    <p:sldId id="951" r:id="rId13"/>
    <p:sldId id="970" r:id="rId14"/>
    <p:sldId id="971" r:id="rId15"/>
    <p:sldId id="972" r:id="rId16"/>
    <p:sldId id="973" r:id="rId17"/>
    <p:sldId id="974" r:id="rId18"/>
    <p:sldId id="978" r:id="rId19"/>
    <p:sldId id="988" r:id="rId20"/>
    <p:sldId id="989" r:id="rId21"/>
    <p:sldId id="990" r:id="rId22"/>
    <p:sldId id="991" r:id="rId23"/>
    <p:sldId id="838" r:id="rId24"/>
    <p:sldId id="840" r:id="rId25"/>
    <p:sldId id="992" r:id="rId26"/>
    <p:sldId id="841" r:id="rId27"/>
    <p:sldId id="842" r:id="rId28"/>
    <p:sldId id="843" r:id="rId29"/>
    <p:sldId id="525" r:id="rId30"/>
    <p:sldId id="993" r:id="rId31"/>
    <p:sldId id="994" r:id="rId32"/>
    <p:sldId id="995" r:id="rId33"/>
    <p:sldId id="996" r:id="rId34"/>
    <p:sldId id="997" r:id="rId35"/>
    <p:sldId id="954" r:id="rId36"/>
    <p:sldId id="955" r:id="rId37"/>
    <p:sldId id="982" r:id="rId38"/>
    <p:sldId id="998" r:id="rId39"/>
    <p:sldId id="956" r:id="rId40"/>
    <p:sldId id="953" r:id="rId41"/>
    <p:sldId id="94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1" d="100"/>
          <a:sy n="91" d="100"/>
        </p:scale>
        <p:origin x="1050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18/08/2023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41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00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302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095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16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5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3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04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08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20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18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-08-2023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sing to the God who heals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saves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sing to the God who always makes a way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 hung up 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Then He rose up from that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God’s still rolling stones away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3442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were the beggars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royalty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were the prisoners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Now we’re running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are forgiven accepted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Redeemed by His grace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Let the house of the Lord sing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141923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E55D79-C058-35CA-CB03-8DCBDE2F9273}"/>
              </a:ext>
            </a:extLst>
          </p:cNvPr>
          <p:cNvSpPr txBox="1">
            <a:spLocks/>
          </p:cNvSpPr>
          <p:nvPr/>
        </p:nvSpPr>
        <p:spPr>
          <a:xfrm>
            <a:off x="251520" y="1340768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4400" dirty="0">
                <a:solidFill>
                  <a:srgbClr val="00A3E0"/>
                </a:solidFill>
                <a:latin typeface="akagi_probook"/>
              </a:rPr>
              <a:t>Battle Belongs</a:t>
            </a:r>
          </a:p>
          <a:p>
            <a:pPr marL="0" indent="0" algn="ctr">
              <a:buNone/>
            </a:pP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7148126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pPr marL="0" indent="0" algn="ctr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6684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70379F3-F3CC-CF75-455D-A913542EE13C}"/>
              </a:ext>
            </a:extLst>
          </p:cNvPr>
          <p:cNvSpPr txBox="1">
            <a:spLocks/>
          </p:cNvSpPr>
          <p:nvPr/>
        </p:nvSpPr>
        <p:spPr>
          <a:xfrm>
            <a:off x="1124" y="764704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When all I see is the battle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You see my victory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When all I see is a mountain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You see a mountain moved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And as I walk through the shadow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Your love surrounds me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There's nothing to fear now</a:t>
            </a:r>
          </a:p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For I am safe with You</a:t>
            </a:r>
          </a:p>
        </p:txBody>
      </p:sp>
    </p:spTree>
    <p:extLst>
      <p:ext uri="{BB962C8B-B14F-4D97-AF65-F5344CB8AC3E}">
        <p14:creationId xmlns:p14="http://schemas.microsoft.com/office/powerpoint/2010/main" val="118238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2A79686-D89E-79C9-5EBC-AAA0F1C8D160}"/>
              </a:ext>
            </a:extLst>
          </p:cNvPr>
          <p:cNvSpPr txBox="1">
            <a:spLocks/>
          </p:cNvSpPr>
          <p:nvPr/>
        </p:nvSpPr>
        <p:spPr>
          <a:xfrm>
            <a:off x="251520" y="1484784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So, when I fight, I'll fight on my knees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With my hands lifted high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And every fear I lay at Your feet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I'll sing through the night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O God the battle belongs to You</a:t>
            </a:r>
          </a:p>
        </p:txBody>
      </p:sp>
    </p:spTree>
    <p:extLst>
      <p:ext uri="{BB962C8B-B14F-4D97-AF65-F5344CB8AC3E}">
        <p14:creationId xmlns:p14="http://schemas.microsoft.com/office/powerpoint/2010/main" val="383480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5A7709B-1C0A-7756-5F5E-10C89B0ED367}"/>
              </a:ext>
            </a:extLst>
          </p:cNvPr>
          <p:cNvSpPr txBox="1">
            <a:spLocks/>
          </p:cNvSpPr>
          <p:nvPr/>
        </p:nvSpPr>
        <p:spPr>
          <a:xfrm>
            <a:off x="230639" y="1412776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And if You are for me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Who can be against me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For Jesus there's nothing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Impossible for You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When all I see are the ashes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You see the beauty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When all I see is a cross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God, You see the empty tomb</a:t>
            </a:r>
          </a:p>
        </p:txBody>
      </p:sp>
    </p:spTree>
    <p:extLst>
      <p:ext uri="{BB962C8B-B14F-4D97-AF65-F5344CB8AC3E}">
        <p14:creationId xmlns:p14="http://schemas.microsoft.com/office/powerpoint/2010/main" val="52965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A6FF6-6D3E-AE06-2A92-4C6FAADF5B4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A8B39F2-D4CC-D754-F9EE-D65F36D2F3BE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640960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Almighty Fortress You go before us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You shine in the shadows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You win every battle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Nothing can stand against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bg1"/>
                </a:solidFill>
              </a:rPr>
              <a:t>The power of our God</a:t>
            </a:r>
          </a:p>
        </p:txBody>
      </p:sp>
    </p:spTree>
    <p:extLst>
      <p:ext uri="{BB962C8B-B14F-4D97-AF65-F5344CB8AC3E}">
        <p14:creationId xmlns:p14="http://schemas.microsoft.com/office/powerpoint/2010/main" val="237851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34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1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 reach Up High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1075387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Judy Bailey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1993 Song Solutions Daybreak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3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023280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354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025352"/>
            <a:ext cx="8640960" cy="583264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reach up high I touch the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stomp my feet and turn around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to (woo woo) 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jump and dance with all my might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might look funny but that's alright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to (woo woo) </a:t>
            </a:r>
          </a:p>
          <a:p>
            <a:r>
              <a:rPr lang="en-GB" sz="3600" dirty="0">
                <a:solidFill>
                  <a:schemeClr val="bg1"/>
                </a:solidFill>
              </a:rPr>
              <a:t>Praise my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48632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54076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579904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9DF77-A3C0-4181-821B-6833D6B5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1933571"/>
            <a:ext cx="6577844" cy="37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DB42-AEA5-24E7-FC54-EA8832D4D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78CC7-C8E4-1E2D-F3B9-4E3A0D2C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1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53D13-BE42-04AC-6984-4B5D95AC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0648"/>
            <a:ext cx="7690832" cy="644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62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8FE628-8063-A0AB-6530-54319C90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4" y="908720"/>
            <a:ext cx="8960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1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980728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I'll do anything just for my God</a:t>
            </a:r>
          </a:p>
          <a:p>
            <a:r>
              <a:rPr lang="en-GB" sz="4400" dirty="0" err="1">
                <a:solidFill>
                  <a:schemeClr val="bg1"/>
                </a:solidFill>
              </a:rPr>
              <a:t>'Cause</a:t>
            </a:r>
            <a:r>
              <a:rPr lang="en-GB" sz="4400" dirty="0">
                <a:solidFill>
                  <a:schemeClr val="bg1"/>
                </a:solidFill>
              </a:rPr>
              <a:t> He's done </a:t>
            </a:r>
            <a:r>
              <a:rPr lang="en-GB" sz="4400" dirty="0" err="1">
                <a:solidFill>
                  <a:schemeClr val="bg1"/>
                </a:solidFill>
              </a:rPr>
              <a:t>ev'rything</a:t>
            </a:r>
            <a:r>
              <a:rPr lang="en-GB" sz="4400" dirty="0">
                <a:solidFill>
                  <a:schemeClr val="bg1"/>
                </a:solidFill>
              </a:rPr>
              <a:t>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 doesn't matter who is looking on</a:t>
            </a:r>
          </a:p>
          <a:p>
            <a:r>
              <a:rPr lang="en-GB" sz="4400" dirty="0">
                <a:solidFill>
                  <a:schemeClr val="bg1"/>
                </a:solidFill>
              </a:rPr>
              <a:t>Jesus is the person that I want to please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2401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43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Amen!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685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May my whole life be a song of praise</a:t>
            </a:r>
          </a:p>
          <a:p>
            <a:r>
              <a:rPr lang="en-GB" sz="4800" dirty="0">
                <a:solidFill>
                  <a:schemeClr val="bg1"/>
                </a:solidFill>
              </a:rPr>
              <a:t>To worship God in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way</a:t>
            </a:r>
          </a:p>
          <a:p>
            <a:r>
              <a:rPr lang="en-GB" sz="4800" dirty="0">
                <a:solidFill>
                  <a:schemeClr val="bg1"/>
                </a:solidFill>
              </a:rPr>
              <a:t>In this song the actions praise His name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want my actions </a:t>
            </a:r>
            <a:r>
              <a:rPr lang="en-GB" sz="4800" dirty="0" err="1">
                <a:solidFill>
                  <a:schemeClr val="bg1"/>
                </a:solidFill>
              </a:rPr>
              <a:t>ev'ry</a:t>
            </a:r>
            <a:r>
              <a:rPr lang="en-GB" sz="4800" dirty="0">
                <a:solidFill>
                  <a:schemeClr val="bg1"/>
                </a:solidFill>
              </a:rPr>
              <a:t> day to do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24289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House Of The Lord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7168995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2020 Phil Wickham </a:t>
            </a:r>
            <a:r>
              <a:rPr lang="en-GB" sz="1200" dirty="0" err="1">
                <a:solidFill>
                  <a:schemeClr val="bg1"/>
                </a:solidFill>
              </a:rPr>
              <a:t>MusicSimply</a:t>
            </a:r>
            <a:r>
              <a:rPr lang="en-GB" sz="1200" dirty="0">
                <a:solidFill>
                  <a:schemeClr val="bg1"/>
                </a:solidFill>
              </a:rPr>
              <a:t> Global </a:t>
            </a:r>
            <a:r>
              <a:rPr lang="en-GB" sz="1200" dirty="0" err="1">
                <a:solidFill>
                  <a:schemeClr val="bg1"/>
                </a:solidFill>
              </a:rPr>
              <a:t>SongsBe</a:t>
            </a:r>
            <a:r>
              <a:rPr lang="en-GB" sz="1200" dirty="0">
                <a:solidFill>
                  <a:schemeClr val="bg1"/>
                </a:solidFill>
              </a:rPr>
              <a:t> Essential </a:t>
            </a:r>
            <a:r>
              <a:rPr lang="en-GB" sz="1200" dirty="0" err="1">
                <a:solidFill>
                  <a:schemeClr val="bg1"/>
                </a:solidFill>
              </a:rPr>
              <a:t>SongsCashagamble</a:t>
            </a:r>
            <a:r>
              <a:rPr lang="en-GB" sz="1200" dirty="0">
                <a:solidFill>
                  <a:schemeClr val="bg1"/>
                </a:solidFill>
              </a:rPr>
              <a:t> Jet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05273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 worship the God who was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is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worship the God who evermore will be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opened the prison doors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parted the raging sea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He holds the victory yeah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401407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19675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There’s joy in the house of the Lord today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12474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There’s joy in the house of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Our God is surely in this place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we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shout out Your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135513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7196</TotalTime>
  <Words>1253</Words>
  <Application>Microsoft Office PowerPoint</Application>
  <PresentationFormat>On-screen Show (4:3)</PresentationFormat>
  <Paragraphs>231</Paragraphs>
  <Slides>41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378</cp:revision>
  <dcterms:created xsi:type="dcterms:W3CDTF">2019-09-23T12:06:27Z</dcterms:created>
  <dcterms:modified xsi:type="dcterms:W3CDTF">2023-08-18T15:03:04Z</dcterms:modified>
</cp:coreProperties>
</file>